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86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3D0BE-0F00-4B7C-9F79-7E4B6D134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81E9B0-5020-4D1D-A616-1E6E3A765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A7E09-119E-43E2-BDB8-6038F3BB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B0FC45-F830-432C-8F61-770F4934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245FB-E61F-4A30-A869-C72096D3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727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9B929-03D8-484A-A725-52455AD3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894894-3604-44D6-8A95-31AE3789F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B82755-B19F-42DD-8E89-71BDDE4F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0664D-5814-4B99-B960-CB2F5925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4410A-2BF4-4C16-B7E7-89CF0E97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76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F8387F-A5DC-4FC7-88FC-BA158797F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4BBD94-55E5-422D-A3A7-A239CDB64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7FCE8E-6006-4FFA-A4CE-3550CB18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BCB80-3489-4FD3-9B7F-75A40DF6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20A20F-73F1-4C3C-B475-4912FC9BD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45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3E184-7FA6-46D3-A746-57FD96F7D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0127B2-49EC-4593-AFD3-16673DD5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F85740-E5C4-4160-83E6-23D08E0E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BC6736-97A3-405C-82B6-F23D57D3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7E9C2B-4D56-469E-B702-D5960E1B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671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AF636-E668-4453-8BA5-1DCD8F01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DB16C0-16F4-4242-8A52-D187A555B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6938C5-6113-452B-BC67-307DA04F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0C2737-790E-4508-BA3E-909600B2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2ACEEB-F037-4EF8-953E-6F286E42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162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55FDB-75FF-40AC-AF46-A1497E81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1BA29-2A6A-443F-A896-B5417BADC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6FC057-BF26-42CF-98D4-A86B00F2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74920E-5546-4FE8-8F32-9BBD06A6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82DB39-91A9-4191-9545-B1DA1C40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870FD3-B53E-43B9-844F-3AD38723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15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28D3E-593A-4F35-91CE-37A1F080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D9ACB0-B8A9-4A80-B7C1-2A86F9635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980061-B293-4A66-8B6B-AEDE41AC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D0E50F5-BC92-4C44-9724-0B3B19BC3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2209B3-7C6E-4F5E-A01D-FE412CBEA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BDD3B9E-E602-459D-BF43-0166E842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8DCBC2-98E0-482D-A524-F78EE39B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5A0C6C-50F9-4560-B76E-3749D39B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484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972CB-4799-4DBD-BB85-A6424E4C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44FDCA-0177-4ABD-9FBA-FA274040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07EE03-A10F-4FEC-A510-21644D7F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17ADA4C-5B61-4F60-93CF-42266194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930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DC6F3EE-1478-456D-AE58-AD9EA08B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1CA921-6125-4F99-8D82-7F33B073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BC0E9B-1468-47B5-AF37-65C70FE1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1A04C3-59CF-4C49-B72E-75B8CF4C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FF1C74-200B-4A94-AA71-23761C3F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11063D-F50A-43B1-9E09-96E63CF4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8A4DA3-C9B2-4C13-BA77-66924A57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31C571-B8AA-4DBB-B713-D98394F6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581D62-4CAF-4636-A964-4A050D26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06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70404-F5CE-49C2-BF78-2AF6D8BA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5629A-19FE-42D0-98B8-C0078F9FE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B16DEC-8D3C-47BE-8249-62379A030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446E81-B279-403E-9F41-388AF632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9C7542-2FA2-4DBF-97E7-52018A86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CBB290-FC6A-42A0-843A-212A030F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59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F5DCE3B-7FBD-49E0-A627-5192287A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614B27-8B77-4361-8C6C-114DCF695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0CE03E-D039-4A10-9C91-6D7DAE79B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04E90-25BD-42A4-8955-264FF047F384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8FC38D-8242-4418-B5F0-8853BCB94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031885-FFE2-4CB5-BC97-07A38F896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7C3D-E39F-4AA3-94B8-FED78BFBFB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47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CHIEN-PLAYBOY\OneDrive\Máy tính\Chi đoàn LĐC\Chi đoàn LĐ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0588" y="76200"/>
            <a:ext cx="53165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ĐOÀN PHƯỜNG 13 QUẬN 5</a:t>
            </a:r>
          </a:p>
          <a:p>
            <a:pPr algn="ctr"/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 ĐOÀN LÊ ĐÌNH CHINH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19263" y="1217613"/>
            <a:ext cx="8948737" cy="17541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Đại hội đại biểu </a:t>
            </a:r>
          </a:p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TNCS Hồ Chí Minh Phường 13 Quận 5 </a:t>
            </a:r>
          </a:p>
          <a:p>
            <a:pPr algn="ctr"/>
            <a:r>
              <a:rPr lang="en-US" alt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 thứ XI, Nhiệm kỳ 2022 - 2027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863" y="2971800"/>
            <a:ext cx="2560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4800" b="1" i="1"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5033" y="3648075"/>
            <a:ext cx="59114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 ONG VỀ TỔ</a:t>
            </a:r>
            <a:endParaRPr lang="en-US" altLang="en-US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4075" y="4767263"/>
            <a:ext cx="45339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Đoàn viên thực hiện:</a:t>
            </a:r>
          </a:p>
          <a:p>
            <a:pPr algn="just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Môn			   :</a:t>
            </a:r>
          </a:p>
          <a:p>
            <a:pPr algn="just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Lớp			          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3905" y="4767263"/>
            <a:ext cx="611609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HUỲNH THỊ CẨM LOAN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40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CHIEN-PLAYBOY\OneDrive\Máy tính\GVCN 21-22\Bài thi SKKN - GVCN giỏi cấp Quận 21-22\Logo trườ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275" y="228600"/>
            <a:ext cx="1370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64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8778084" y="3267606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 TO 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  <a14:foregroundMark x1="56169" y1="29366" x2="57932" y2="36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655301" y="-1150046"/>
            <a:ext cx="3532870" cy="37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2700389" y="1924536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591012" y="3468466"/>
            <a:ext cx="894787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6FFF60-2D40-45DA-8DF8-B4A0D1802A8B}"/>
              </a:ext>
            </a:extLst>
          </p:cNvPr>
          <p:cNvSpPr txBox="1"/>
          <p:nvPr/>
        </p:nvSpPr>
        <p:spPr>
          <a:xfrm>
            <a:off x="4459245" y="1447800"/>
            <a:ext cx="4677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7249">
            <a:off x="2901281" y="4957391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5885088" y="3547546"/>
            <a:ext cx="1131095" cy="13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976" flipH="1">
            <a:off x="1517662" y="3485919"/>
            <a:ext cx="1179242" cy="16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 flipH="1">
            <a:off x="5169720" y="5248286"/>
            <a:ext cx="1108138" cy="16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1.png">
            <a:extLst>
              <a:ext uri="{FF2B5EF4-FFF2-40B4-BE49-F238E27FC236}">
                <a16:creationId xmlns:a16="http://schemas.microsoft.com/office/drawing/2014/main" xmlns="" id="{24A82AD9-5043-4DAF-B805-372513268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7440582" y="4843286"/>
            <a:ext cx="1094936" cy="13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8FCB685-0617-4B68-8AFF-04C4B5D1CDD7}"/>
              </a:ext>
            </a:extLst>
          </p:cNvPr>
          <p:cNvGrpSpPr/>
          <p:nvPr/>
        </p:nvGrpSpPr>
        <p:grpSpPr>
          <a:xfrm>
            <a:off x="718863" y="-1454056"/>
            <a:ext cx="4542181" cy="4801735"/>
            <a:chOff x="-805138" y="-1454056"/>
            <a:chExt cx="4542181" cy="4801735"/>
          </a:xfrm>
        </p:grpSpPr>
        <p:pic>
          <p:nvPicPr>
            <p:cNvPr id="1026" name="Picture 2" descr="C:\Users\ADMIN\Desktop\ TO ON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586">
              <a:off x="-805138" y="-1454056"/>
              <a:ext cx="4542181" cy="480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9097C7F-3D75-463C-81F7-3B6ED70DC171}"/>
                </a:ext>
              </a:extLst>
            </p:cNvPr>
            <p:cNvSpPr txBox="1"/>
            <p:nvPr/>
          </p:nvSpPr>
          <p:spPr>
            <a:xfrm>
              <a:off x="786042" y="771916"/>
              <a:ext cx="10427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endParaRPr lang="vi-VN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1B3CA7E-DD96-45E5-B09A-DE00FC47BBDD}"/>
              </a:ext>
            </a:extLst>
          </p:cNvPr>
          <p:cNvGrpSpPr/>
          <p:nvPr/>
        </p:nvGrpSpPr>
        <p:grpSpPr>
          <a:xfrm>
            <a:off x="6110102" y="-1125168"/>
            <a:ext cx="4383354" cy="4633831"/>
            <a:chOff x="4586102" y="-1125168"/>
            <a:chExt cx="4383354" cy="4633831"/>
          </a:xfrm>
        </p:grpSpPr>
        <p:pic>
          <p:nvPicPr>
            <p:cNvPr id="23" name="Picture 2" descr="C:\Users\ADMIN\Desktop\ TO ONG.jpg">
              <a:extLst>
                <a:ext uri="{FF2B5EF4-FFF2-40B4-BE49-F238E27FC236}">
                  <a16:creationId xmlns:a16="http://schemas.microsoft.com/office/drawing/2014/main" xmlns="" id="{24A69374-469F-4341-8963-E00CD6AEB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586">
              <a:off x="4586102" y="-1125168"/>
              <a:ext cx="4383354" cy="463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A2E6AB7-05E0-4366-AAD2-0AE9C51B5DCB}"/>
                </a:ext>
              </a:extLst>
            </p:cNvPr>
            <p:cNvSpPr txBox="1"/>
            <p:nvPr/>
          </p:nvSpPr>
          <p:spPr>
            <a:xfrm>
              <a:off x="6252825" y="1025592"/>
              <a:ext cx="12632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</a:t>
              </a:r>
              <a:endParaRPr lang="vi-VN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DA529B7-C017-42E3-89FE-564B5CC5F7B7}"/>
              </a:ext>
            </a:extLst>
          </p:cNvPr>
          <p:cNvSpPr txBox="1"/>
          <p:nvPr/>
        </p:nvSpPr>
        <p:spPr>
          <a:xfrm>
            <a:off x="2806235" y="4515846"/>
            <a:ext cx="20763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….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ẻo</a:t>
            </a:r>
            <a:endParaRPr lang="vi-V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1A41E38-8095-4D13-80E1-501F56D78DD2}"/>
              </a:ext>
            </a:extLst>
          </p:cNvPr>
          <p:cNvSpPr txBox="1"/>
          <p:nvPr/>
        </p:nvSpPr>
        <p:spPr>
          <a:xfrm>
            <a:off x="6632880" y="451658"/>
            <a:ext cx="20763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ẻo</a:t>
            </a:r>
            <a:endParaRPr lang="vi-V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A260EC9-065C-4DD9-BA9B-4FEE6755C618}"/>
              </a:ext>
            </a:extLst>
          </p:cNvPr>
          <p:cNvSpPr txBox="1"/>
          <p:nvPr/>
        </p:nvSpPr>
        <p:spPr>
          <a:xfrm>
            <a:off x="1443916" y="3093166"/>
            <a:ext cx="23008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chúm .... ím</a:t>
            </a:r>
            <a:endParaRPr lang="vi-V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EF2DC52-03B7-4562-90FB-A443698C2935}"/>
              </a:ext>
            </a:extLst>
          </p:cNvPr>
          <p:cNvSpPr txBox="1"/>
          <p:nvPr/>
        </p:nvSpPr>
        <p:spPr>
          <a:xfrm>
            <a:off x="1492470" y="43370"/>
            <a:ext cx="230084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chúm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ím</a:t>
            </a:r>
            <a:endParaRPr lang="vi-VN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1.png">
            <a:extLst>
              <a:ext uri="{FF2B5EF4-FFF2-40B4-BE49-F238E27FC236}">
                <a16:creationId xmlns:a16="http://schemas.microsoft.com/office/drawing/2014/main" xmlns="" id="{10692D77-0762-49CD-B628-6B4C7AD0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9114012" y="3840173"/>
            <a:ext cx="1131095" cy="13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F8AEFA-2C7E-4B36-814F-F5A81FA0CF3E}"/>
              </a:ext>
            </a:extLst>
          </p:cNvPr>
          <p:cNvSpPr txBox="1"/>
          <p:nvPr/>
        </p:nvSpPr>
        <p:spPr>
          <a:xfrm>
            <a:off x="5562601" y="3093166"/>
            <a:ext cx="18086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trẻ ... ung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9AC27F4-6100-4653-AEA0-643E2972DA10}"/>
              </a:ext>
            </a:extLst>
          </p:cNvPr>
          <p:cNvSpPr txBox="1"/>
          <p:nvPr/>
        </p:nvSpPr>
        <p:spPr>
          <a:xfrm>
            <a:off x="8775242" y="3319902"/>
            <a:ext cx="19689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chen ... úc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B2CD1BE-E058-4333-9C29-A317B51C618E}"/>
              </a:ext>
            </a:extLst>
          </p:cNvPr>
          <p:cNvSpPr txBox="1"/>
          <p:nvPr/>
        </p:nvSpPr>
        <p:spPr>
          <a:xfrm>
            <a:off x="7160781" y="4467770"/>
            <a:ext cx="18086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trống ...ải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846CD7-AE0F-4F77-AFB5-C5DB5E446B83}"/>
              </a:ext>
            </a:extLst>
          </p:cNvPr>
          <p:cNvSpPr txBox="1"/>
          <p:nvPr/>
        </p:nvSpPr>
        <p:spPr>
          <a:xfrm>
            <a:off x="8855404" y="767389"/>
            <a:ext cx="18086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trống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tr</a:t>
            </a:r>
            <a:r>
              <a:rPr lang="vi-VN" sz="3200" dirty="0">
                <a:latin typeface="+mj-lt"/>
              </a:rPr>
              <a:t>ải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2AAF028-7ED9-4E8A-97F8-0B6A7529067D}"/>
              </a:ext>
            </a:extLst>
          </p:cNvPr>
          <p:cNvSpPr txBox="1"/>
          <p:nvPr/>
        </p:nvSpPr>
        <p:spPr>
          <a:xfrm>
            <a:off x="8825389" y="1693563"/>
            <a:ext cx="18086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trẻ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tr</a:t>
            </a:r>
            <a:r>
              <a:rPr lang="vi-VN" sz="3200" dirty="0">
                <a:latin typeface="+mj-lt"/>
              </a:rPr>
              <a:t>ung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2D4CD9A-B3B4-4F32-A9B0-7E5D9409544A}"/>
              </a:ext>
            </a:extLst>
          </p:cNvPr>
          <p:cNvSpPr txBox="1"/>
          <p:nvPr/>
        </p:nvSpPr>
        <p:spPr>
          <a:xfrm>
            <a:off x="3563162" y="823147"/>
            <a:ext cx="196895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chen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ch</a:t>
            </a:r>
            <a:r>
              <a:rPr lang="vi-VN" sz="3200" dirty="0">
                <a:latin typeface="+mj-lt"/>
              </a:rPr>
              <a:t>úc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5F8826E-0297-42C4-80F3-7ECB3D26EB17}"/>
              </a:ext>
            </a:extLst>
          </p:cNvPr>
          <p:cNvSpPr txBox="1"/>
          <p:nvPr/>
        </p:nvSpPr>
        <p:spPr>
          <a:xfrm>
            <a:off x="4882594" y="6245732"/>
            <a:ext cx="154617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>
                <a:latin typeface="+mj-lt"/>
              </a:rPr>
              <a:t>che ...ở</a:t>
            </a:r>
            <a:endParaRPr lang="vi-VN" sz="3200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81844E2-444F-4295-BFC6-97350CEA04B9}"/>
              </a:ext>
            </a:extLst>
          </p:cNvPr>
          <p:cNvSpPr txBox="1"/>
          <p:nvPr/>
        </p:nvSpPr>
        <p:spPr>
          <a:xfrm>
            <a:off x="1605768" y="1975512"/>
            <a:ext cx="154617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che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ch</a:t>
            </a:r>
            <a:r>
              <a:rPr lang="vi-VN" sz="3200" dirty="0">
                <a:latin typeface="+mj-lt"/>
              </a:rPr>
              <a:t>ở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xmlns="" id="{D1774869-5C1D-4C19-A8A4-327233711B74}"/>
              </a:ext>
            </a:extLst>
          </p:cNvPr>
          <p:cNvSpPr/>
          <p:nvPr/>
        </p:nvSpPr>
        <p:spPr>
          <a:xfrm>
            <a:off x="-990600" y="1931352"/>
            <a:ext cx="45719" cy="45719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71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4.44444E-6 C 0.01511 -0.02175 0.00868 -0.04074 0.00035 -0.04213 C -0.00781 -0.04351 -0.01528 -0.02916 -0.0158 -0.00787 C -0.01632 0.01181 -0.01128 0.02987 -0.00364 0.03125 C 0.0033 0.03241 0.0099 0.02014 0.01025 0.00186 C 0.01077 -0.01481 0.00643 -0.03032 -2.5E-6 -0.03148 C -0.0059 -0.03263 -0.01146 -0.02245 -0.0118 -0.00717 C -0.01215 0.00649 -0.00868 0.01991 -0.0033 0.02037 C 0.00139 0.02153 0.00591 0.01366 0.00625 0.00116 C 0.0066 -0.00995 0.004 -0.0206 -0.00017 -0.02129 C -0.00382 -0.02175 -0.00764 -0.0162 -0.00781 -0.00648 C -0.00798 0.00162 -0.00625 0.0095 -0.00312 0.01019 C -0.00052 0.01065 0.00209 0.00718 0.00209 0.00047 C 0.00243 -0.00463 0.00139 -0.01018 -0.00052 -0.01088 C -0.00191 -0.01088 -0.00347 -0.00949 -0.00382 -0.00601 C -0.00382 -0.0037 -0.00364 -0.00138 -0.00278 -0.00046 C -0.00243 -4.44444E-6 -0.00225 -4.44444E-6 -0.00191 -0.0004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C -0.00035 -0.01482 0.00694 -0.02801 0.01666 -0.02894 C 0.02604 -0.02986 0.03489 -0.01991 0.03541 -0.00533 C 0.03628 0.0081 0.02986 0.02083 0.02118 0.02153 C 0.01319 0.02245 0.00555 0.01389 0.00486 0.00139 C 0.00434 -0.00995 0.00937 -0.02083 0.01701 -0.02176 C 0.02378 -0.02245 0.0302 -0.01551 0.03072 -0.00486 C 0.03107 0.00463 0.02708 0.01366 0.02083 0.01412 C 0.01527 0.01481 0.00989 0.00949 0.00954 0.00092 C 0.0092 -0.00671 0.01232 -0.01412 0.01736 -0.01458 C 0.02152 -0.01482 0.02569 -0.01111 0.02604 -0.0044 C 0.02638 0.00116 0.02413 0.00648 0.02048 0.00694 C 0.0177 0.00741 0.01458 0.00509 0.01441 0.00046 C 0.01423 -0.00301 0.01527 -0.00695 0.01753 -0.00741 C 0.01927 -0.00741 0.021 -0.00648 0.02135 -0.00417 C 0.02152 -0.00255 0.02118 -0.00093 0.02031 -0.00023 C 0.01979 1.11111E-6 0.01944 1.11111E-6 0.01909 -0.00023 " pathEditMode="relative" rAng="0" ptsTypes="AAAAAAAAAAAAAAA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C -0.00035 -0.01482 0.00695 -0.02801 0.01667 -0.02894 C 0.02605 -0.02987 0.0349 -0.01991 0.03542 -0.00533 C 0.03629 0.0081 0.02987 0.02083 0.02119 0.02152 C 0.0132 0.02245 0.00555 0.01388 0.00486 0.00138 C 0.00434 -0.00996 0.00937 -0.02084 0.01702 -0.02176 C 0.02379 -0.02246 0.03021 -0.01551 0.03073 -0.00487 C 0.03108 0.00463 0.02709 0.01365 0.02084 0.01412 C 0.01528 0.01481 0.00989 0.00949 0.00955 0.00092 C 0.00921 -0.00672 0.01233 -0.01412 0.01737 -0.01459 C 0.02153 -0.01482 0.0257 -0.01112 0.02605 -0.0044 C 0.02639 0.00115 0.02414 0.00648 0.02049 0.00694 C 0.01771 0.0074 0.01459 0.00509 0.01441 0.00046 C 0.01424 -0.00301 0.01528 -0.00695 0.01754 -0.00741 C 0.01928 -0.00741 0.02101 -0.00649 0.02136 -0.00417 C 0.02153 -0.00255 0.02119 -0.00093 0.02032 -0.00024 C 0.0198 4.07407E-6 0.01945 4.07407E-6 0.0191 -0.00024 " pathEditMode="relative" rAng="0" ptsTypes="AAAAAAAAA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C 0.00018 -0.01805 -0.00607 -0.03379 -0.01475 -0.03472 C -0.02274 -0.03611 -0.03055 -0.02407 -0.0309 -0.00648 C -0.03142 0.00972 -0.02621 0.02477 -0.01857 0.02616 C -0.01163 0.02685 -0.00503 0.0169 -0.00451 0.00162 C -0.00399 -0.01203 -0.0085 -0.025 -0.01493 -0.02616 C -0.02066 -0.02685 -0.02656 -0.01852 -0.02673 -0.00578 C -0.02708 0.00533 -0.02361 0.01644 -0.0184 0.01713 C -0.01354 0.01783 -0.00885 0.01134 -0.0085 0.00116 C -0.00816 -0.0081 -0.01093 -0.0169 -0.0151 -0.01736 C -0.01892 -0.01805 -0.02257 -0.01319 -0.02274 -0.00532 C -0.02309 0.00139 -0.02118 0.00787 -0.01823 0.00834 C -0.01545 0.00903 -0.01284 0.00602 -0.01267 0.00047 C -0.01232 -0.0037 -0.01354 -0.00833 -0.01545 -0.00879 C -0.01684 -0.00879 -0.0184 -0.00787 -0.01892 -0.00486 C -0.01892 -0.00301 -0.01857 -0.00092 -0.0177 -0.00023 C -0.01753 -2.22222E-6 -0.01718 -2.22222E-6 -0.01684 -0.0002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046 C -0.01163 -0.01759 -0.00746 -0.03333 -0.00139 -0.03449 C 0.00399 -0.03588 0.0092 -0.02361 0.0099 -0.00602 C 0.01007 0.01019 0.00642 0.02523 0.00122 0.02662 C -0.00364 0.02708 -0.00816 0.01713 -0.00851 0.00208 C -0.00885 -0.0118 -0.00573 -0.02477 -0.00139 -0.02569 C 0.00278 -0.02662 0.0066 -0.01805 0.00695 -0.00555 C 0.00729 0.00579 0.00469 0.0169 0.00104 0.01736 C -0.00226 0.01829 -0.00538 0.01181 -0.00573 0.00139 C -0.0059 -0.00787 -0.00417 -0.01667 -0.00121 -0.01713 C 0.00139 -0.01759 0.00382 -0.01296 0.00399 -0.00486 C 0.00434 0.00185 0.00295 0.00833 0.0007 0.0088 C -0.00087 0.00926 -0.00278 0.00648 -0.00278 0.00093 C -0.00295 -0.00347 -0.00226 -0.00787 -0.00087 -0.00856 C 0.00017 -0.00856 0.00104 -0.00741 0.00122 -0.0044 C 0.00139 -0.00255 0.00122 -0.00069 0.0007 -1.11111E-6 C 0.00052 0.00046 0.00017 0.00046 -8.33333E-7 -1.11111E-6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047 C -0.01163 -0.01759 -0.00746 -0.03333 -0.00139 -0.03449 C 0.00399 -0.03588 0.0092 -0.02361 0.0099 -0.00602 C 0.01007 0.01019 0.00642 0.02523 0.00122 0.02662 C -0.00365 0.02709 -0.00816 0.01713 -0.00851 0.00209 C -0.00885 -0.0118 -0.00573 -0.02477 -0.00139 -0.02569 C 0.00278 -0.02662 0.0066 -0.01805 0.00694 -0.00555 C 0.00729 0.00579 0.00469 0.0169 0.00104 0.01736 C -0.00226 0.01829 -0.00538 0.01181 -0.00573 0.00139 C -0.0059 -0.00787 -0.00417 -0.01666 -0.00121 -0.01713 C 0.00139 -0.01759 0.00382 -0.01296 0.00399 -0.00486 C 0.00434 0.00185 0.00295 0.00834 0.00069 0.0088 C -0.00087 0.00926 -0.00278 0.00648 -0.00278 0.00093 C -0.00295 -0.00347 -0.00226 -0.00787 -0.00087 -0.00856 C 0.00017 -0.00856 0.00104 -0.0074 0.00122 -0.0044 C 0.00139 -0.00254 0.00122 -0.00069 0.00069 -2.59259E-6 C 0.00052 0.00047 0.00017 0.00047 -2.77778E-7 -2.59259E-6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51302 -0.5613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280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5174 -0.467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87" y="-2340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022E-16 L 0.17795 -0.3743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872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48148E-6 L 0.16511 -0.2449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-1224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023 L 0.07274 -0.4152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-207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3299 -0.304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152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4 L -0.3191 -0.6692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-3344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7.40741E-7 L -0.32483 -0.7194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3597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1684 -0.5493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747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22222E-6 -1.48148E-6 L 0.00816 -0.4606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303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75017 -0.45903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17" y="-2296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44444E-6 -3.7037E-7 L -0.75538 -0.313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78" y="-1569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 animBg="1"/>
      <p:bldP spid="30" grpId="1" animBg="1"/>
      <p:bldP spid="31" grpId="0" animBg="1"/>
      <p:bldP spid="5" grpId="0" animBg="1"/>
      <p:bldP spid="5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8" grpId="0" animBg="1"/>
      <p:bldP spid="39" grpId="0" animBg="1"/>
      <p:bldP spid="40" grpId="0" animBg="1"/>
      <p:bldP spid="40" grpId="1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Huynh</dc:creator>
  <cp:lastModifiedBy>CHIEN-PLAYBOY</cp:lastModifiedBy>
  <cp:revision>2</cp:revision>
  <dcterms:created xsi:type="dcterms:W3CDTF">2022-01-11T02:07:41Z</dcterms:created>
  <dcterms:modified xsi:type="dcterms:W3CDTF">2022-02-12T13:26:22Z</dcterms:modified>
</cp:coreProperties>
</file>